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62" r:id="rId5"/>
    <p:sldId id="258" r:id="rId6"/>
    <p:sldId id="263" r:id="rId7"/>
    <p:sldId id="260" r:id="rId8"/>
    <p:sldId id="264" r:id="rId9"/>
    <p:sldId id="261" r:id="rId10"/>
    <p:sldId id="265" r:id="rId11"/>
    <p:sldId id="266" r:id="rId12"/>
    <p:sldId id="267" r:id="rId13"/>
    <p:sldId id="268" r:id="rId14"/>
    <p:sldId id="269" r:id="rId15"/>
    <p:sldId id="272" r:id="rId16"/>
    <p:sldId id="270" r:id="rId17"/>
    <p:sldId id="273" r:id="rId18"/>
    <p:sldId id="271" r:id="rId19"/>
    <p:sldId id="274" r:id="rId20"/>
    <p:sldId id="275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D143E4-4737-435C-9CA4-D77F716518C2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708CE-F8FA-47F9-A6E4-2A5018BCDC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0662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708CE-F8FA-47F9-A6E4-2A5018BCDC8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49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708CE-F8FA-47F9-A6E4-2A5018BCDC8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2398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581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2689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2527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37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745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6884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096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681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5110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733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555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6B475C-29CD-427A-B6E0-B09AAA50B075}" type="datetimeFigureOut">
              <a:rPr lang="ru-RU" smtClean="0"/>
              <a:t>14.12.2017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02B85-7D85-4ACD-B2F5-571EE00401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301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 smtClean="0"/>
              <a:t>Some tasks for Ice Age</a:t>
            </a:r>
            <a:endParaRPr lang="ru-RU" sz="7200" b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Alex </a:t>
            </a:r>
            <a:r>
              <a:rPr lang="en-US" sz="3600" b="1" dirty="0" err="1" smtClean="0"/>
              <a:t>Kireev</a:t>
            </a:r>
            <a:endParaRPr lang="ru-RU" sz="3600" b="1" dirty="0"/>
          </a:p>
        </p:txBody>
      </p:sp>
    </p:spTree>
    <p:extLst>
      <p:ext uri="{BB962C8B-B14F-4D97-AF65-F5344CB8AC3E}">
        <p14:creationId xmlns:p14="http://schemas.microsoft.com/office/powerpoint/2010/main" val="4270756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03376"/>
            <a:ext cx="10515600" cy="435133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I'm up. I'm </a:t>
            </a:r>
            <a:r>
              <a:rPr lang="en-US" sz="3200" dirty="0" smtClean="0"/>
              <a:t>up (Sid)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Rise and shine, everybody (Sid)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That has definitely not been my day. You know what I'm </a:t>
            </a:r>
            <a:r>
              <a:rPr lang="en-US" sz="3200" dirty="0" err="1" smtClean="0"/>
              <a:t>sayin</a:t>
            </a:r>
            <a:r>
              <a:rPr lang="en-US" sz="3200" dirty="0" smtClean="0"/>
              <a:t>', buddy  (Sid)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He said he was on the verge of an evolutionary breakthrough (Sal</a:t>
            </a:r>
            <a:r>
              <a:rPr lang="en-US" sz="3200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If my trunk was that small. I wouldn't draw attention to myself, pal (Manny)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Do the world a </a:t>
            </a:r>
            <a:r>
              <a:rPr lang="en-US" sz="3200" dirty="0" err="1" smtClean="0"/>
              <a:t>favour</a:t>
            </a:r>
            <a:r>
              <a:rPr lang="en-US" sz="3200" dirty="0" smtClean="0"/>
              <a:t>. Move your issues off the road </a:t>
            </a:r>
            <a:r>
              <a:rPr lang="en-US" sz="3200" dirty="0"/>
              <a:t>(one of starts)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28483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Now, translate it))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Это </a:t>
            </a:r>
            <a:r>
              <a:rPr lang="ru-RU" dirty="0"/>
              <a:t>известный факт. Так что без обид. Ведь нельзя обижаться на </a:t>
            </a:r>
            <a:r>
              <a:rPr lang="ru-RU" dirty="0" smtClean="0"/>
              <a:t>правду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Да, это был блеф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Одуванчик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Не </a:t>
            </a:r>
            <a:r>
              <a:rPr lang="ru-RU" dirty="0"/>
              <a:t>дай им убить меня. Я хочу </a:t>
            </a:r>
            <a:r>
              <a:rPr lang="ru-RU" dirty="0" smtClean="0"/>
              <a:t>жить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Я </a:t>
            </a:r>
            <a:r>
              <a:rPr lang="ru-RU" dirty="0"/>
              <a:t>думал мороз всё уничтожил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Извини</a:t>
            </a:r>
            <a:r>
              <a:rPr lang="ru-RU" dirty="0"/>
              <a:t>, мы целый день в пути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Да</a:t>
            </a:r>
            <a:r>
              <a:rPr lang="ru-RU" dirty="0"/>
              <a:t>, стало прохладнее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Ладно</a:t>
            </a:r>
            <a:r>
              <a:rPr lang="ru-RU" dirty="0"/>
              <a:t>, топайте за остальными</a:t>
            </a: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0712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Now, translate it))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Шишка</a:t>
            </a:r>
            <a:r>
              <a:rPr lang="ru-RU" dirty="0"/>
              <a:t>. Чудесная шишка. Я их обожаю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Спрячь </a:t>
            </a:r>
            <a:r>
              <a:rPr lang="ru-RU" dirty="0"/>
              <a:t>меня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Я </a:t>
            </a:r>
            <a:r>
              <a:rPr lang="ru-RU" dirty="0"/>
              <a:t>не люблю тех кто убивает ради </a:t>
            </a:r>
            <a:r>
              <a:rPr lang="ru-RU" dirty="0" smtClean="0"/>
              <a:t>забавы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А </a:t>
            </a:r>
            <a:r>
              <a:rPr lang="ru-RU" dirty="0"/>
              <a:t>меня это волнует</a:t>
            </a:r>
            <a:r>
              <a:rPr lang="en-US" dirty="0"/>
              <a:t> (mammal - </a:t>
            </a:r>
            <a:r>
              <a:rPr lang="ru-RU" dirty="0"/>
              <a:t>млекопитающее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Хорошо</a:t>
            </a:r>
            <a:r>
              <a:rPr lang="ru-RU" dirty="0"/>
              <a:t>. Переберётесь через воронку которая лежит перед вами, ленивец ваш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Никаких </a:t>
            </a:r>
            <a:r>
              <a:rPr lang="ru-RU" dirty="0"/>
              <a:t>но. Потом поиграете в </a:t>
            </a:r>
            <a:r>
              <a:rPr lang="ru-RU" dirty="0" smtClean="0"/>
              <a:t>вымирание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86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Now, translate it))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Я </a:t>
            </a:r>
            <a:r>
              <a:rPr lang="ru-RU" dirty="0"/>
              <a:t>не сплю. Не сплю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Эй</a:t>
            </a:r>
            <a:r>
              <a:rPr lang="ru-RU" dirty="0"/>
              <a:t>, просыпайтесь!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Какой </a:t>
            </a:r>
            <a:r>
              <a:rPr lang="ru-RU" dirty="0"/>
              <a:t>же сегодня неудачный день. Ты понимаешь о чём я</a:t>
            </a:r>
            <a:r>
              <a:rPr lang="ru-RU" dirty="0" smtClean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Он </a:t>
            </a:r>
            <a:r>
              <a:rPr lang="ru-RU" dirty="0"/>
              <a:t>что-то сказал об эволюционном прорыве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С </a:t>
            </a:r>
            <a:r>
              <a:rPr lang="ru-RU" dirty="0"/>
              <a:t>таким коротеньким хоботком, я бы вёл себя поскромнее, парень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Сделай </a:t>
            </a:r>
            <a:r>
              <a:rPr lang="ru-RU" dirty="0"/>
              <a:t>одолжение. Иди другой стороной</a:t>
            </a:r>
            <a:endParaRPr lang="en-US" dirty="0"/>
          </a:p>
          <a:p>
            <a:endParaRPr lang="en-US" b="1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542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</a:t>
            </a:r>
            <a:r>
              <a:rPr lang="ru-RU" dirty="0" smtClean="0"/>
              <a:t> </a:t>
            </a:r>
            <a:r>
              <a:rPr lang="en-US" dirty="0" smtClean="0"/>
              <a:t>translated in Russian dubbing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It's just a fact. No offence. You probably didn't even know what I'm </a:t>
            </a:r>
            <a:r>
              <a:rPr lang="en-US" dirty="0" err="1"/>
              <a:t>talkin</a:t>
            </a:r>
            <a:r>
              <a:rPr lang="en-US" dirty="0"/>
              <a:t>' </a:t>
            </a:r>
            <a:r>
              <a:rPr lang="en-US" dirty="0" smtClean="0"/>
              <a:t>about</a:t>
            </a:r>
            <a:endParaRPr lang="ru-RU" dirty="0" smtClean="0"/>
          </a:p>
          <a:p>
            <a:r>
              <a:rPr lang="ru-RU" b="1" dirty="0" smtClean="0"/>
              <a:t>Это известный факт. Так что без обид. Ведь нельзя обижаться на правду</a:t>
            </a:r>
            <a:endParaRPr lang="en-US" b="1" dirty="0"/>
          </a:p>
          <a:p>
            <a:r>
              <a:rPr lang="en-US" dirty="0"/>
              <a:t>Yeah. Yeah, that was a </a:t>
            </a:r>
            <a:r>
              <a:rPr lang="en-US" dirty="0" smtClean="0"/>
              <a:t>bluff</a:t>
            </a:r>
            <a:endParaRPr lang="ru-RU" dirty="0" smtClean="0"/>
          </a:p>
          <a:p>
            <a:r>
              <a:rPr lang="ru-RU" b="1" dirty="0" smtClean="0"/>
              <a:t>Да, блефовал</a:t>
            </a:r>
            <a:endParaRPr lang="en-US" b="1" dirty="0" smtClean="0"/>
          </a:p>
          <a:p>
            <a:r>
              <a:rPr lang="en-US" dirty="0" smtClean="0"/>
              <a:t>A dandelion</a:t>
            </a:r>
            <a:r>
              <a:rPr lang="ru-RU" dirty="0" smtClean="0"/>
              <a:t>.</a:t>
            </a:r>
          </a:p>
          <a:p>
            <a:r>
              <a:rPr lang="ru-RU" b="1" dirty="0" smtClean="0"/>
              <a:t>Одуванчик</a:t>
            </a:r>
            <a:endParaRPr lang="en-US" b="1" dirty="0"/>
          </a:p>
          <a:p>
            <a:r>
              <a:rPr lang="en-US" dirty="0"/>
              <a:t>Don't let them impale me. I </a:t>
            </a:r>
            <a:r>
              <a:rPr lang="en-US" dirty="0" err="1"/>
              <a:t>wanna</a:t>
            </a:r>
            <a:r>
              <a:rPr lang="en-US" dirty="0"/>
              <a:t> </a:t>
            </a:r>
            <a:r>
              <a:rPr lang="en-US" dirty="0" smtClean="0"/>
              <a:t>live</a:t>
            </a:r>
            <a:endParaRPr lang="ru-RU" dirty="0" smtClean="0"/>
          </a:p>
          <a:p>
            <a:r>
              <a:rPr lang="ru-RU" b="1" dirty="0" smtClean="0"/>
              <a:t>Не дай им убить меня. Я хочу жить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2333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</a:t>
            </a:r>
            <a:r>
              <a:rPr lang="ru-RU" dirty="0" smtClean="0"/>
              <a:t> </a:t>
            </a:r>
            <a:r>
              <a:rPr lang="en-US" dirty="0" smtClean="0"/>
              <a:t>translated in Russian dubbing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thought the frost wiped '</a:t>
            </a:r>
            <a:r>
              <a:rPr lang="en-US" dirty="0" err="1" smtClean="0"/>
              <a:t>em</a:t>
            </a:r>
            <a:r>
              <a:rPr lang="en-US" dirty="0" smtClean="0"/>
              <a:t> all out</a:t>
            </a:r>
            <a:endParaRPr lang="ru-RU" dirty="0" smtClean="0"/>
          </a:p>
          <a:p>
            <a:r>
              <a:rPr lang="ru-RU" b="1" dirty="0" smtClean="0"/>
              <a:t>Я думал мороз всё уничтожил</a:t>
            </a:r>
            <a:endParaRPr lang="en-US" b="1" dirty="0" smtClean="0"/>
          </a:p>
          <a:p>
            <a:r>
              <a:rPr lang="en-US" dirty="0" smtClean="0"/>
              <a:t>Give me a break. We've been </a:t>
            </a:r>
            <a:r>
              <a:rPr lang="en-US" dirty="0" err="1" smtClean="0"/>
              <a:t>waddlin</a:t>
            </a:r>
            <a:r>
              <a:rPr lang="en-US" dirty="0" smtClean="0"/>
              <a:t>' all day</a:t>
            </a:r>
            <a:endParaRPr lang="ru-RU" dirty="0" smtClean="0"/>
          </a:p>
          <a:p>
            <a:r>
              <a:rPr lang="ru-RU" b="1" dirty="0" smtClean="0"/>
              <a:t>Извини, мы целый день в пути</a:t>
            </a:r>
            <a:endParaRPr lang="en-US" b="1" dirty="0" smtClean="0"/>
          </a:p>
          <a:p>
            <a:r>
              <a:rPr lang="en-US" dirty="0" smtClean="0"/>
              <a:t>Things got a little chillier</a:t>
            </a:r>
            <a:endParaRPr lang="ru-RU" b="1" dirty="0" smtClean="0"/>
          </a:p>
          <a:p>
            <a:r>
              <a:rPr lang="ru-RU" b="1" dirty="0" smtClean="0"/>
              <a:t>Да, стало прохладнее</a:t>
            </a:r>
            <a:endParaRPr lang="en-US" b="1" dirty="0" smtClean="0"/>
          </a:p>
          <a:p>
            <a:r>
              <a:rPr lang="en-US" dirty="0" smtClean="0"/>
              <a:t>Go ahead. Follow the crowd</a:t>
            </a:r>
            <a:endParaRPr lang="ru-RU" b="1" dirty="0" smtClean="0"/>
          </a:p>
          <a:p>
            <a:r>
              <a:rPr lang="ru-RU" b="1" dirty="0" smtClean="0"/>
              <a:t>Ладно, топайте за остальными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1070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</a:t>
            </a:r>
            <a:r>
              <a:rPr lang="ru-RU" dirty="0" smtClean="0"/>
              <a:t> </a:t>
            </a:r>
            <a:r>
              <a:rPr lang="en-US" dirty="0" smtClean="0"/>
              <a:t>translated in Russian dubbing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Pine cones. Oh, my goodness. They're my </a:t>
            </a:r>
            <a:r>
              <a:rPr lang="en-US" dirty="0" err="1" smtClean="0"/>
              <a:t>favourite</a:t>
            </a:r>
            <a:endParaRPr lang="ru-RU" dirty="0" smtClean="0"/>
          </a:p>
          <a:p>
            <a:r>
              <a:rPr lang="ru-RU" b="1" dirty="0" smtClean="0"/>
              <a:t>Шишка. Чудесная шишка. Я их обожаю</a:t>
            </a:r>
            <a:endParaRPr lang="en-US" b="1" dirty="0"/>
          </a:p>
          <a:p>
            <a:r>
              <a:rPr lang="en-US" dirty="0"/>
              <a:t>Just pretend that I'm not </a:t>
            </a:r>
            <a:r>
              <a:rPr lang="en-US" dirty="0" smtClean="0"/>
              <a:t>here</a:t>
            </a:r>
            <a:endParaRPr lang="ru-RU" dirty="0" smtClean="0"/>
          </a:p>
          <a:p>
            <a:r>
              <a:rPr lang="ru-RU" b="1" dirty="0" smtClean="0"/>
              <a:t>Спрячь меня</a:t>
            </a:r>
            <a:endParaRPr lang="en-US" b="1" dirty="0"/>
          </a:p>
          <a:p>
            <a:r>
              <a:rPr lang="en-US" dirty="0"/>
              <a:t>I don't like animals that kill for </a:t>
            </a:r>
            <a:r>
              <a:rPr lang="en-US" dirty="0" smtClean="0"/>
              <a:t>pleasure</a:t>
            </a:r>
            <a:endParaRPr lang="ru-RU" dirty="0" smtClean="0"/>
          </a:p>
          <a:p>
            <a:r>
              <a:rPr lang="ru-RU" b="1" dirty="0" smtClean="0"/>
              <a:t>Я не люблю тех кто убивает ради забавы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3214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</a:t>
            </a:r>
            <a:r>
              <a:rPr lang="ru-RU" dirty="0" smtClean="0"/>
              <a:t> </a:t>
            </a:r>
            <a:r>
              <a:rPr lang="en-US" dirty="0" smtClean="0"/>
              <a:t>translated in Russian dubbing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I'm the mammal that cares</a:t>
            </a:r>
            <a:endParaRPr lang="ru-RU" dirty="0" smtClean="0"/>
          </a:p>
          <a:p>
            <a:r>
              <a:rPr lang="ru-RU" b="1" dirty="0" smtClean="0"/>
              <a:t>А меня это волнует</a:t>
            </a:r>
            <a:r>
              <a:rPr lang="en-US" b="1" dirty="0" smtClean="0"/>
              <a:t> (mammal - </a:t>
            </a:r>
            <a:r>
              <a:rPr lang="ru-RU" b="1" dirty="0" smtClean="0"/>
              <a:t>млекопитающее</a:t>
            </a:r>
            <a:r>
              <a:rPr lang="en-US" b="1" dirty="0" smtClean="0"/>
              <a:t>)</a:t>
            </a:r>
          </a:p>
          <a:p>
            <a:r>
              <a:rPr lang="en-US" dirty="0" smtClean="0"/>
              <a:t>OK, if either of you make it across that sinkhole in front of </a:t>
            </a:r>
            <a:r>
              <a:rPr lang="en-US" dirty="0" err="1" smtClean="0"/>
              <a:t>ya</a:t>
            </a:r>
            <a:r>
              <a:rPr lang="en-US" dirty="0" smtClean="0"/>
              <a:t>, you get the sloth</a:t>
            </a:r>
            <a:endParaRPr lang="ru-RU" dirty="0" smtClean="0"/>
          </a:p>
          <a:p>
            <a:r>
              <a:rPr lang="ru-RU" b="1" dirty="0" smtClean="0"/>
              <a:t>Хорошо. Переберётесь через воронку которая лежит перед вами, ленивец ваш</a:t>
            </a:r>
            <a:endParaRPr lang="en-US" b="1" dirty="0" smtClean="0"/>
          </a:p>
          <a:p>
            <a:r>
              <a:rPr lang="en-US" dirty="0" smtClean="0"/>
              <a:t>No buts. You can play extinction later</a:t>
            </a:r>
            <a:endParaRPr lang="ru-RU" b="1" dirty="0" smtClean="0"/>
          </a:p>
          <a:p>
            <a:r>
              <a:rPr lang="ru-RU" b="1" dirty="0" smtClean="0"/>
              <a:t>Никаких но. Потом поиграете в вымирание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9656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</a:t>
            </a:r>
            <a:r>
              <a:rPr lang="ru-RU" dirty="0" smtClean="0"/>
              <a:t> </a:t>
            </a:r>
            <a:r>
              <a:rPr lang="en-US" dirty="0" smtClean="0"/>
              <a:t>translated in Russian dubbing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I'm up. I'm </a:t>
            </a:r>
            <a:r>
              <a:rPr lang="en-US" dirty="0" smtClean="0"/>
              <a:t>up</a:t>
            </a:r>
            <a:endParaRPr lang="ru-RU" b="1" dirty="0" smtClean="0"/>
          </a:p>
          <a:p>
            <a:r>
              <a:rPr lang="ru-RU" b="1" dirty="0" smtClean="0"/>
              <a:t>Я не сплю. Не сплю</a:t>
            </a:r>
            <a:endParaRPr lang="en-US" b="1" dirty="0"/>
          </a:p>
          <a:p>
            <a:r>
              <a:rPr lang="en-US" dirty="0"/>
              <a:t>Rise and shine, </a:t>
            </a:r>
            <a:r>
              <a:rPr lang="en-US" dirty="0" smtClean="0"/>
              <a:t>everybody</a:t>
            </a:r>
            <a:endParaRPr lang="ru-RU" b="1" dirty="0" smtClean="0"/>
          </a:p>
          <a:p>
            <a:r>
              <a:rPr lang="ru-RU" b="1" dirty="0" smtClean="0"/>
              <a:t>Эй, просыпайтесь!</a:t>
            </a:r>
            <a:endParaRPr lang="en-US" b="1" dirty="0"/>
          </a:p>
          <a:p>
            <a:r>
              <a:rPr lang="en-US" dirty="0"/>
              <a:t>That has definitely not been my day. You know what I'm </a:t>
            </a:r>
            <a:r>
              <a:rPr lang="en-US" dirty="0" err="1"/>
              <a:t>sayin</a:t>
            </a:r>
            <a:r>
              <a:rPr lang="en-US" dirty="0"/>
              <a:t>', </a:t>
            </a:r>
            <a:r>
              <a:rPr lang="en-US" dirty="0" smtClean="0"/>
              <a:t>buddy</a:t>
            </a:r>
          </a:p>
          <a:p>
            <a:r>
              <a:rPr lang="ru-RU" b="1" dirty="0" smtClean="0"/>
              <a:t>Какой же сегодня неудачный день. Ты понимаешь о чём я?</a:t>
            </a:r>
            <a:endParaRPr lang="en-US" b="1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561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</a:t>
            </a:r>
            <a:r>
              <a:rPr lang="ru-RU" dirty="0" smtClean="0"/>
              <a:t> </a:t>
            </a:r>
            <a:r>
              <a:rPr lang="en-US" dirty="0" smtClean="0"/>
              <a:t>translated in Russian dubbing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 said he was on the verge of an evolutionary breakthrough</a:t>
            </a:r>
            <a:endParaRPr lang="ru-RU" dirty="0" smtClean="0"/>
          </a:p>
          <a:p>
            <a:r>
              <a:rPr lang="ru-RU" b="1" dirty="0" smtClean="0"/>
              <a:t>Он что-то сказал об эволюционном прорыве</a:t>
            </a:r>
            <a:endParaRPr lang="en-US" b="1" dirty="0" smtClean="0"/>
          </a:p>
          <a:p>
            <a:r>
              <a:rPr lang="en-US" dirty="0" smtClean="0"/>
              <a:t>If my trunk was that small. I wouldn't draw attention to myself, pal</a:t>
            </a:r>
            <a:endParaRPr lang="ru-RU" b="1" dirty="0" smtClean="0"/>
          </a:p>
          <a:p>
            <a:r>
              <a:rPr lang="ru-RU" b="1" dirty="0" smtClean="0"/>
              <a:t>С таким коротеньким хоботком, я бы вёл себя поскромнее, парень</a:t>
            </a:r>
            <a:endParaRPr lang="en-US" b="1" dirty="0" smtClean="0"/>
          </a:p>
          <a:p>
            <a:r>
              <a:rPr lang="en-US" dirty="0" smtClean="0"/>
              <a:t>Do the world a </a:t>
            </a:r>
            <a:r>
              <a:rPr lang="en-US" dirty="0" err="1" smtClean="0"/>
              <a:t>favour</a:t>
            </a:r>
            <a:r>
              <a:rPr lang="en-US" dirty="0" smtClean="0"/>
              <a:t>. Move your issues off the road</a:t>
            </a:r>
            <a:endParaRPr lang="ru-RU" dirty="0" smtClean="0"/>
          </a:p>
          <a:p>
            <a:r>
              <a:rPr lang="ru-RU" b="1" dirty="0" smtClean="0"/>
              <a:t>Сделай одолжение. Иди другой стороной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6962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 of these characters?</a:t>
            </a:r>
            <a:endParaRPr lang="ru-RU" dirty="0"/>
          </a:p>
        </p:txBody>
      </p:sp>
      <p:pic>
        <p:nvPicPr>
          <p:cNvPr id="1026" name="Picture 2" descr="Sid Slot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471" y="1936218"/>
            <a:ext cx="2641330" cy="3002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nn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8" y="1690688"/>
            <a:ext cx="4280307" cy="4280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48288" t="13437" r="5726" b="6053"/>
          <a:stretch/>
        </p:blipFill>
        <p:spPr>
          <a:xfrm>
            <a:off x="9146037" y="1936218"/>
            <a:ext cx="2711701" cy="267045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4238" t="19396" r="51582" b="4136"/>
          <a:stretch/>
        </p:blipFill>
        <p:spPr>
          <a:xfrm>
            <a:off x="4424321" y="4178275"/>
            <a:ext cx="2588112" cy="2519824"/>
          </a:xfrm>
          <a:prstGeom prst="rect">
            <a:avLst/>
          </a:prstGeom>
        </p:spPr>
      </p:pic>
      <p:pic>
        <p:nvPicPr>
          <p:cNvPr id="1030" name="Picture 6" descr="Scrat Ice A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424" y="4761341"/>
            <a:ext cx="2027198" cy="183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6"/>
          <a:srcRect l="-1" t="31717" r="32481" b="2864"/>
          <a:stretch/>
        </p:blipFill>
        <p:spPr>
          <a:xfrm>
            <a:off x="3489513" y="1305367"/>
            <a:ext cx="2989189" cy="162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62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to discuss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Do you like cartoons?</a:t>
            </a:r>
          </a:p>
          <a:p>
            <a:r>
              <a:rPr lang="en-US" sz="4400" dirty="0" smtClean="0"/>
              <a:t>Do you like Ice Age?</a:t>
            </a:r>
          </a:p>
          <a:p>
            <a:r>
              <a:rPr lang="en-US" sz="4400" dirty="0" smtClean="0"/>
              <a:t>Which part of Ice Age do you like the most?</a:t>
            </a:r>
          </a:p>
          <a:p>
            <a:r>
              <a:rPr lang="en-US" sz="4400" dirty="0" smtClean="0"/>
              <a:t>What is your favorite cartoon and film?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1621283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 of these characters?</a:t>
            </a:r>
            <a:endParaRPr lang="ru-RU" dirty="0"/>
          </a:p>
        </p:txBody>
      </p:sp>
      <p:pic>
        <p:nvPicPr>
          <p:cNvPr id="1026" name="Picture 2" descr="Sid Slot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471" y="1936218"/>
            <a:ext cx="2641330" cy="3002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nn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8" y="1690688"/>
            <a:ext cx="4280307" cy="4280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48288" t="13437" r="5726" b="6053"/>
          <a:stretch/>
        </p:blipFill>
        <p:spPr>
          <a:xfrm>
            <a:off x="9146037" y="1936218"/>
            <a:ext cx="2711701" cy="267045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4238" t="19396" r="51582" b="4136"/>
          <a:stretch/>
        </p:blipFill>
        <p:spPr>
          <a:xfrm>
            <a:off x="4424321" y="4178275"/>
            <a:ext cx="2588112" cy="2519824"/>
          </a:xfrm>
          <a:prstGeom prst="rect">
            <a:avLst/>
          </a:prstGeom>
        </p:spPr>
      </p:pic>
      <p:pic>
        <p:nvPicPr>
          <p:cNvPr id="1030" name="Picture 6" descr="Scrat Ice A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424" y="4761341"/>
            <a:ext cx="2027198" cy="1837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7922" y="6018816"/>
            <a:ext cx="35592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Manny or Manfred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460824" y="5073467"/>
            <a:ext cx="1194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Sid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5008408" y="3531944"/>
            <a:ext cx="1618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Frank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0100750" y="1386348"/>
            <a:ext cx="1041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Carl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9078059" y="6245391"/>
            <a:ext cx="13407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/>
              <a:t>Scrat</a:t>
            </a:r>
            <a:endParaRPr lang="ru-RU" dirty="0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6"/>
          <a:srcRect l="-1" t="31717" r="32481" b="2864"/>
          <a:stretch/>
        </p:blipFill>
        <p:spPr>
          <a:xfrm>
            <a:off x="3489513" y="1305367"/>
            <a:ext cx="2989189" cy="162911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62324" y="2771689"/>
            <a:ext cx="8435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Sal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033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the next task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5278" t="14445" r="51944" b="5757"/>
          <a:stretch/>
        </p:blipFill>
        <p:spPr>
          <a:xfrm>
            <a:off x="8255146" y="663859"/>
            <a:ext cx="2489054" cy="49050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6827" y="5568868"/>
            <a:ext cx="3422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(</a:t>
            </a:r>
            <a:r>
              <a:rPr lang="en-US" sz="4000" dirty="0" err="1" smtClean="0"/>
              <a:t>Macrauchenia</a:t>
            </a:r>
            <a:r>
              <a:rPr lang="en-US" sz="4000" dirty="0" smtClean="0"/>
              <a:t>)</a:t>
            </a:r>
            <a:endParaRPr lang="ru-RU" sz="4000" dirty="0"/>
          </a:p>
        </p:txBody>
      </p:sp>
      <p:pic>
        <p:nvPicPr>
          <p:cNvPr id="6" name="Picture 2" descr="https://vignette.wikia.nocookie.net/iceage/images/1/1c/Moeirotherium.jpg/revision/latest/scale-to-width-down/1000?cb=2015050421152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62" t="20099" r="9224" b="5930"/>
          <a:stretch/>
        </p:blipFill>
        <p:spPr bwMode="auto">
          <a:xfrm>
            <a:off x="838200" y="2048608"/>
            <a:ext cx="2455337" cy="168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405759" y="2598609"/>
            <a:ext cx="17123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(Start)</a:t>
            </a:r>
            <a:endParaRPr lang="ru-RU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4162778" y="4525482"/>
            <a:ext cx="2833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(Glyptodont)</a:t>
            </a:r>
            <a:endParaRPr lang="ru-RU" sz="280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/>
          <a:srcRect l="-1" t="31717" r="32481" b="2864"/>
          <a:stretch/>
        </p:blipFill>
        <p:spPr>
          <a:xfrm>
            <a:off x="779585" y="3902295"/>
            <a:ext cx="3246951" cy="176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16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4628"/>
            <a:ext cx="10515600" cy="1325563"/>
          </a:xfrm>
        </p:spPr>
        <p:txBody>
          <a:bodyPr/>
          <a:lstStyle/>
          <a:p>
            <a:r>
              <a:rPr lang="en-US" dirty="0" smtClean="0"/>
              <a:t>Who said it?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It's just a fact. No offence. You probably didn't even know what I'm </a:t>
            </a:r>
            <a:r>
              <a:rPr lang="en-US" sz="3200" dirty="0" err="1" smtClean="0"/>
              <a:t>talkin</a:t>
            </a:r>
            <a:r>
              <a:rPr lang="en-US" sz="3200" dirty="0" smtClean="0"/>
              <a:t>' about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Yeah. Yeah, that was a bluff.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A dandelion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Don't let them impale me. I </a:t>
            </a:r>
            <a:r>
              <a:rPr lang="en-US" sz="3200" dirty="0" err="1" smtClean="0"/>
              <a:t>wanna</a:t>
            </a:r>
            <a:r>
              <a:rPr lang="en-US" sz="3200" dirty="0" smtClean="0"/>
              <a:t> live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I thought the frost wiped '</a:t>
            </a:r>
            <a:r>
              <a:rPr lang="en-US" sz="3200" dirty="0" err="1" smtClean="0"/>
              <a:t>em</a:t>
            </a:r>
            <a:r>
              <a:rPr lang="en-US" sz="3200" dirty="0" smtClean="0"/>
              <a:t> all out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Give me a break. We've been </a:t>
            </a:r>
            <a:r>
              <a:rPr lang="en-US" sz="3200" dirty="0" err="1" smtClean="0"/>
              <a:t>waddlin</a:t>
            </a:r>
            <a:r>
              <a:rPr lang="en-US" sz="3200" dirty="0" smtClean="0"/>
              <a:t>' all day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T</a:t>
            </a:r>
            <a:r>
              <a:rPr lang="en-US" sz="3200" dirty="0" smtClean="0"/>
              <a:t>hings got a little chillier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Go ahead. Follow the crowd</a:t>
            </a:r>
          </a:p>
        </p:txBody>
      </p:sp>
    </p:spTree>
    <p:extLst>
      <p:ext uri="{BB962C8B-B14F-4D97-AF65-F5344CB8AC3E}">
        <p14:creationId xmlns:p14="http://schemas.microsoft.com/office/powerpoint/2010/main" val="307726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4628"/>
            <a:ext cx="10515600" cy="1325563"/>
          </a:xfrm>
        </p:spPr>
        <p:txBody>
          <a:bodyPr/>
          <a:lstStyle/>
          <a:p>
            <a:r>
              <a:rPr lang="en-US" dirty="0" smtClean="0"/>
              <a:t>Answers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It's just a fact. No offence. You probably didn't even know what I'm </a:t>
            </a:r>
            <a:r>
              <a:rPr lang="en-US" sz="3200" dirty="0" err="1" smtClean="0"/>
              <a:t>talkin</a:t>
            </a:r>
            <a:r>
              <a:rPr lang="en-US" sz="3200" dirty="0" smtClean="0"/>
              <a:t>' about (Sid)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Yeah. Yeah, that was a bluff (Manny)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A dandelion (Carl)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Don't let them impale me. I </a:t>
            </a:r>
            <a:r>
              <a:rPr lang="en-US" sz="3200" dirty="0" err="1" smtClean="0"/>
              <a:t>wanna</a:t>
            </a:r>
            <a:r>
              <a:rPr lang="en-US" sz="3200" dirty="0" smtClean="0"/>
              <a:t> live (Sid)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I thought the frost wiped '</a:t>
            </a:r>
            <a:r>
              <a:rPr lang="en-US" sz="3200" dirty="0" err="1" smtClean="0"/>
              <a:t>em</a:t>
            </a:r>
            <a:r>
              <a:rPr lang="en-US" sz="3200" dirty="0" smtClean="0"/>
              <a:t> all out (Carl)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Give me a break. We've been </a:t>
            </a:r>
            <a:r>
              <a:rPr lang="en-US" sz="3200" dirty="0" err="1" smtClean="0"/>
              <a:t>waddlin</a:t>
            </a:r>
            <a:r>
              <a:rPr lang="en-US" sz="3200" dirty="0" smtClean="0"/>
              <a:t>' all day (one of starts)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Things got a little chillier (one of </a:t>
            </a:r>
            <a:r>
              <a:rPr lang="en-US" sz="3200" dirty="0" err="1" smtClean="0"/>
              <a:t>macrauchenia</a:t>
            </a:r>
            <a:r>
              <a:rPr lang="en-US" sz="3200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Go ahead. Follow the crowd (Manny)</a:t>
            </a:r>
          </a:p>
        </p:txBody>
      </p:sp>
    </p:spTree>
    <p:extLst>
      <p:ext uri="{BB962C8B-B14F-4D97-AF65-F5344CB8AC3E}">
        <p14:creationId xmlns:p14="http://schemas.microsoft.com/office/powerpoint/2010/main" val="176182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said it?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Pine cones. Oh, my goodness. They're my </a:t>
            </a:r>
            <a:r>
              <a:rPr lang="en-US" sz="3200" dirty="0" err="1"/>
              <a:t>favourite</a:t>
            </a:r>
            <a:r>
              <a:rPr lang="en-US" sz="3200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Just pretend that I'm not here.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I </a:t>
            </a:r>
            <a:r>
              <a:rPr lang="en-US" sz="3200" dirty="0"/>
              <a:t>don't like animals that kill for pleasure.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I'm the mammal that cares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OK, if either of you make it across that sinkhole in front of </a:t>
            </a:r>
            <a:r>
              <a:rPr lang="en-US" sz="3200" dirty="0" err="1"/>
              <a:t>ya</a:t>
            </a:r>
            <a:r>
              <a:rPr lang="en-US" sz="3200" dirty="0"/>
              <a:t>, you get the </a:t>
            </a:r>
            <a:r>
              <a:rPr lang="en-US" sz="3200" dirty="0" smtClean="0"/>
              <a:t>sloth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No buts. You can play extinction later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5937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Pine cones. Oh, my goodness. They're my </a:t>
            </a:r>
            <a:r>
              <a:rPr lang="en-US" sz="3200" dirty="0" err="1" smtClean="0"/>
              <a:t>favourite</a:t>
            </a:r>
            <a:r>
              <a:rPr lang="en-US" sz="3200" dirty="0" smtClean="0"/>
              <a:t> (Sid)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Just pretend that I'm not </a:t>
            </a:r>
            <a:r>
              <a:rPr lang="en-US" sz="3200" dirty="0" smtClean="0"/>
              <a:t>here (Sid)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I </a:t>
            </a:r>
            <a:r>
              <a:rPr lang="en-US" sz="3200" dirty="0"/>
              <a:t>don't like animals that kill for </a:t>
            </a:r>
            <a:r>
              <a:rPr lang="en-US" sz="3200" dirty="0" smtClean="0"/>
              <a:t>pleasure</a:t>
            </a:r>
            <a:r>
              <a:rPr lang="en-US" sz="3200" dirty="0"/>
              <a:t> </a:t>
            </a:r>
            <a:r>
              <a:rPr lang="en-US" sz="3200" dirty="0" smtClean="0"/>
              <a:t>(Manny)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I'm the mammal that </a:t>
            </a:r>
            <a:r>
              <a:rPr lang="en-US" sz="3200" dirty="0" smtClean="0"/>
              <a:t>cares  (Sid)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OK, if either of you make it across that sinkhole in front of </a:t>
            </a:r>
            <a:r>
              <a:rPr lang="en-US" sz="3200" dirty="0" err="1"/>
              <a:t>ya</a:t>
            </a:r>
            <a:r>
              <a:rPr lang="en-US" sz="3200" dirty="0"/>
              <a:t>, you get the </a:t>
            </a:r>
            <a:r>
              <a:rPr lang="en-US" sz="3200" dirty="0" smtClean="0"/>
              <a:t>sloth (Manny)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No buts. You can play extinction later (one of starts)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005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said it?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I'm up. I'm up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Rise and shine, everybody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That </a:t>
            </a:r>
            <a:r>
              <a:rPr lang="en-US" sz="3200" dirty="0"/>
              <a:t>has definitely not been my day. You know what I'm </a:t>
            </a:r>
            <a:r>
              <a:rPr lang="en-US" sz="3200" dirty="0" err="1"/>
              <a:t>sayin</a:t>
            </a:r>
            <a:r>
              <a:rPr lang="en-US" sz="3200" dirty="0"/>
              <a:t>', buddy</a:t>
            </a:r>
            <a:r>
              <a:rPr lang="en-US" sz="32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He said he was on the verge of an evolutionary breakthrough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If my trunk was that small. I wouldn't draw attention to myself, pal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Do the world a </a:t>
            </a:r>
            <a:r>
              <a:rPr lang="en-US" sz="3200" dirty="0" err="1" smtClean="0"/>
              <a:t>favour</a:t>
            </a:r>
            <a:r>
              <a:rPr lang="en-US" sz="3200" dirty="0" smtClean="0"/>
              <a:t>. Move your issues off the road</a:t>
            </a:r>
          </a:p>
        </p:txBody>
      </p:sp>
    </p:spTree>
    <p:extLst>
      <p:ext uri="{BB962C8B-B14F-4D97-AF65-F5344CB8AC3E}">
        <p14:creationId xmlns:p14="http://schemas.microsoft.com/office/powerpoint/2010/main" val="3131763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1059</Words>
  <Application>Microsoft Office PowerPoint</Application>
  <PresentationFormat>Широкоэкранный</PresentationFormat>
  <Paragraphs>136</Paragraphs>
  <Slides>20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Тема Office</vt:lpstr>
      <vt:lpstr>Some tasks for Ice Age</vt:lpstr>
      <vt:lpstr>Name of these characters?</vt:lpstr>
      <vt:lpstr>Name of these characters?</vt:lpstr>
      <vt:lpstr>Before the next task</vt:lpstr>
      <vt:lpstr>Who said it?</vt:lpstr>
      <vt:lpstr>Answers</vt:lpstr>
      <vt:lpstr>Who said it?</vt:lpstr>
      <vt:lpstr>Answers</vt:lpstr>
      <vt:lpstr>Who said it?</vt:lpstr>
      <vt:lpstr>Answers</vt:lpstr>
      <vt:lpstr>Now, translate it))</vt:lpstr>
      <vt:lpstr>Now, translate it))</vt:lpstr>
      <vt:lpstr>Now, translate it))</vt:lpstr>
      <vt:lpstr>How it translated in Russian dubbing</vt:lpstr>
      <vt:lpstr>How it translated in Russian dubbing</vt:lpstr>
      <vt:lpstr>How it translated in Russian dubbing</vt:lpstr>
      <vt:lpstr>How it translated in Russian dubbing</vt:lpstr>
      <vt:lpstr>How it translated in Russian dubbing</vt:lpstr>
      <vt:lpstr>How it translated in Russian dubbing</vt:lpstr>
      <vt:lpstr>Questions to discuss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Goodaman</dc:creator>
  <cp:lastModifiedBy>Goodaman</cp:lastModifiedBy>
  <cp:revision>59</cp:revision>
  <dcterms:created xsi:type="dcterms:W3CDTF">2017-12-14T05:54:40Z</dcterms:created>
  <dcterms:modified xsi:type="dcterms:W3CDTF">2017-12-14T08:47:51Z</dcterms:modified>
</cp:coreProperties>
</file>

<file path=docProps/thumbnail.jpeg>
</file>